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sl-SI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6" autoAdjust="0"/>
    <p:restoredTop sz="94660"/>
  </p:normalViewPr>
  <p:slideViewPr>
    <p:cSldViewPr snapToGrid="0">
      <p:cViewPr varScale="1">
        <p:scale>
          <a:sx n="76" d="100"/>
          <a:sy n="76" d="100"/>
        </p:scale>
        <p:origin x="90" y="79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Naslovni diapozitiv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slov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sl-SI"/>
              <a:t>Uredite slog naslova matrice</a:t>
            </a:r>
          </a:p>
        </p:txBody>
      </p:sp>
      <p:sp>
        <p:nvSpPr>
          <p:cNvPr id="3" name="Podnaslov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sl-SI"/>
              <a:t>Uredite slog podnaslova matrice</a:t>
            </a:r>
          </a:p>
        </p:txBody>
      </p:sp>
      <p:sp>
        <p:nvSpPr>
          <p:cNvPr id="4" name="Označba mesta datum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sl-SI" smtClean="0"/>
              <a:t>2018-09-13</a:t>
            </a:fld>
            <a:endParaRPr lang="sl-SI"/>
          </a:p>
        </p:txBody>
      </p:sp>
      <p:sp>
        <p:nvSpPr>
          <p:cNvPr id="5" name="Označba mesta no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l-SI"/>
          </a:p>
        </p:txBody>
      </p:sp>
      <p:sp>
        <p:nvSpPr>
          <p:cNvPr id="6" name="Označba mesta številke diapoz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sl-SI" smtClean="0"/>
              <a:t>‹#›</a:t>
            </a:fld>
            <a:endParaRPr lang="sl-SI"/>
          </a:p>
        </p:txBody>
      </p:sp>
    </p:spTree>
    <p:extLst>
      <p:ext uri="{BB962C8B-B14F-4D97-AF65-F5344CB8AC3E}">
        <p14:creationId xmlns:p14="http://schemas.microsoft.com/office/powerpoint/2010/main" val="37844225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slov in navpično besedi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slov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l-SI"/>
              <a:t>Uredite slog naslova matrice</a:t>
            </a:r>
          </a:p>
        </p:txBody>
      </p:sp>
      <p:sp>
        <p:nvSpPr>
          <p:cNvPr id="3" name="Označba mesta navpičnega besedila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sl-SI"/>
              <a:t>Uredite sloge besedila matrice</a:t>
            </a:r>
          </a:p>
          <a:p>
            <a:pPr lvl="1"/>
            <a:r>
              <a:rPr lang="sl-SI"/>
              <a:t>Druga raven</a:t>
            </a:r>
          </a:p>
          <a:p>
            <a:pPr lvl="2"/>
            <a:r>
              <a:rPr lang="sl-SI"/>
              <a:t>Tretja raven</a:t>
            </a:r>
          </a:p>
          <a:p>
            <a:pPr lvl="3"/>
            <a:r>
              <a:rPr lang="sl-SI"/>
              <a:t>Četrta raven</a:t>
            </a:r>
          </a:p>
          <a:p>
            <a:pPr lvl="4"/>
            <a:r>
              <a:rPr lang="sl-SI"/>
              <a:t>Peta raven</a:t>
            </a:r>
          </a:p>
        </p:txBody>
      </p:sp>
      <p:sp>
        <p:nvSpPr>
          <p:cNvPr id="4" name="Označba mesta datum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sl-SI" smtClean="0"/>
              <a:t>2018-09-13</a:t>
            </a:fld>
            <a:endParaRPr lang="sl-SI"/>
          </a:p>
        </p:txBody>
      </p:sp>
      <p:sp>
        <p:nvSpPr>
          <p:cNvPr id="5" name="Označba mesta no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l-SI"/>
          </a:p>
        </p:txBody>
      </p:sp>
      <p:sp>
        <p:nvSpPr>
          <p:cNvPr id="6" name="Označba mesta številke diapoz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sl-SI" smtClean="0"/>
              <a:t>‹#›</a:t>
            </a:fld>
            <a:endParaRPr lang="sl-SI"/>
          </a:p>
        </p:txBody>
      </p:sp>
    </p:spTree>
    <p:extLst>
      <p:ext uri="{BB962C8B-B14F-4D97-AF65-F5344CB8AC3E}">
        <p14:creationId xmlns:p14="http://schemas.microsoft.com/office/powerpoint/2010/main" val="262371934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Navpični naslov in besedi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vpični naslov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sl-SI"/>
              <a:t>Uredite slog naslova matrice</a:t>
            </a:r>
          </a:p>
        </p:txBody>
      </p:sp>
      <p:sp>
        <p:nvSpPr>
          <p:cNvPr id="3" name="Označba mesta navpičnega besedila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sl-SI"/>
              <a:t>Uredite sloge besedila matrice</a:t>
            </a:r>
          </a:p>
          <a:p>
            <a:pPr lvl="1"/>
            <a:r>
              <a:rPr lang="sl-SI"/>
              <a:t>Druga raven</a:t>
            </a:r>
          </a:p>
          <a:p>
            <a:pPr lvl="2"/>
            <a:r>
              <a:rPr lang="sl-SI"/>
              <a:t>Tretja raven</a:t>
            </a:r>
          </a:p>
          <a:p>
            <a:pPr lvl="3"/>
            <a:r>
              <a:rPr lang="sl-SI"/>
              <a:t>Četrta raven</a:t>
            </a:r>
          </a:p>
          <a:p>
            <a:pPr lvl="4"/>
            <a:r>
              <a:rPr lang="sl-SI"/>
              <a:t>Peta raven</a:t>
            </a:r>
          </a:p>
        </p:txBody>
      </p:sp>
      <p:sp>
        <p:nvSpPr>
          <p:cNvPr id="4" name="Označba mesta datum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sl-SI" smtClean="0"/>
              <a:t>2018-09-13</a:t>
            </a:fld>
            <a:endParaRPr lang="sl-SI"/>
          </a:p>
        </p:txBody>
      </p:sp>
      <p:sp>
        <p:nvSpPr>
          <p:cNvPr id="5" name="Označba mesta no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l-SI"/>
          </a:p>
        </p:txBody>
      </p:sp>
      <p:sp>
        <p:nvSpPr>
          <p:cNvPr id="6" name="Označba mesta številke diapoz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sl-SI" smtClean="0"/>
              <a:t>‹#›</a:t>
            </a:fld>
            <a:endParaRPr lang="sl-SI"/>
          </a:p>
        </p:txBody>
      </p:sp>
    </p:spTree>
    <p:extLst>
      <p:ext uri="{BB962C8B-B14F-4D97-AF65-F5344CB8AC3E}">
        <p14:creationId xmlns:p14="http://schemas.microsoft.com/office/powerpoint/2010/main" val="37164413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slov in vsebin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slov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l-SI"/>
              <a:t>Uredite slog naslova matrice</a:t>
            </a:r>
          </a:p>
        </p:txBody>
      </p:sp>
      <p:sp>
        <p:nvSpPr>
          <p:cNvPr id="3" name="Označba mesta vsebin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sl-SI"/>
              <a:t>Uredite sloge besedila matrice</a:t>
            </a:r>
          </a:p>
          <a:p>
            <a:pPr lvl="1"/>
            <a:r>
              <a:rPr lang="sl-SI"/>
              <a:t>Druga raven</a:t>
            </a:r>
          </a:p>
          <a:p>
            <a:pPr lvl="2"/>
            <a:r>
              <a:rPr lang="sl-SI"/>
              <a:t>Tretja raven</a:t>
            </a:r>
          </a:p>
          <a:p>
            <a:pPr lvl="3"/>
            <a:r>
              <a:rPr lang="sl-SI"/>
              <a:t>Četrta raven</a:t>
            </a:r>
          </a:p>
          <a:p>
            <a:pPr lvl="4"/>
            <a:r>
              <a:rPr lang="sl-SI"/>
              <a:t>Peta raven</a:t>
            </a:r>
          </a:p>
        </p:txBody>
      </p:sp>
      <p:sp>
        <p:nvSpPr>
          <p:cNvPr id="4" name="Označba mesta datum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sl-SI" smtClean="0"/>
              <a:t>2018-09-13</a:t>
            </a:fld>
            <a:endParaRPr lang="sl-SI"/>
          </a:p>
        </p:txBody>
      </p:sp>
      <p:sp>
        <p:nvSpPr>
          <p:cNvPr id="5" name="Označba mesta no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l-SI"/>
          </a:p>
        </p:txBody>
      </p:sp>
      <p:sp>
        <p:nvSpPr>
          <p:cNvPr id="6" name="Označba mesta številke diapoz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sl-SI" smtClean="0"/>
              <a:t>‹#›</a:t>
            </a:fld>
            <a:endParaRPr lang="sl-SI"/>
          </a:p>
        </p:txBody>
      </p:sp>
    </p:spTree>
    <p:extLst>
      <p:ext uri="{BB962C8B-B14F-4D97-AF65-F5344CB8AC3E}">
        <p14:creationId xmlns:p14="http://schemas.microsoft.com/office/powerpoint/2010/main" val="13227205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Glava odsek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slov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sl-SI"/>
              <a:t>Uredite slog naslova matrice</a:t>
            </a:r>
          </a:p>
        </p:txBody>
      </p:sp>
      <p:sp>
        <p:nvSpPr>
          <p:cNvPr id="3" name="Označba mesta besedila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sl-SI"/>
              <a:t>Uredite sloge besedila matrice</a:t>
            </a:r>
          </a:p>
        </p:txBody>
      </p:sp>
      <p:sp>
        <p:nvSpPr>
          <p:cNvPr id="4" name="Označba mesta datum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sl-SI" smtClean="0"/>
              <a:t>2018-09-13</a:t>
            </a:fld>
            <a:endParaRPr lang="sl-SI"/>
          </a:p>
        </p:txBody>
      </p:sp>
      <p:sp>
        <p:nvSpPr>
          <p:cNvPr id="5" name="Označba mesta no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l-SI"/>
          </a:p>
        </p:txBody>
      </p:sp>
      <p:sp>
        <p:nvSpPr>
          <p:cNvPr id="6" name="Označba mesta številke diapoz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sl-SI" smtClean="0"/>
              <a:t>‹#›</a:t>
            </a:fld>
            <a:endParaRPr lang="sl-SI"/>
          </a:p>
        </p:txBody>
      </p:sp>
    </p:spTree>
    <p:extLst>
      <p:ext uri="{BB962C8B-B14F-4D97-AF65-F5344CB8AC3E}">
        <p14:creationId xmlns:p14="http://schemas.microsoft.com/office/powerpoint/2010/main" val="418672825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e vsebin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slov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l-SI"/>
              <a:t>Uredite slog naslova matrice</a:t>
            </a:r>
          </a:p>
        </p:txBody>
      </p:sp>
      <p:sp>
        <p:nvSpPr>
          <p:cNvPr id="3" name="Označba mesta vsebine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sl-SI"/>
              <a:t>Uredite sloge besedila matrice</a:t>
            </a:r>
          </a:p>
          <a:p>
            <a:pPr lvl="1"/>
            <a:r>
              <a:rPr lang="sl-SI"/>
              <a:t>Druga raven</a:t>
            </a:r>
          </a:p>
          <a:p>
            <a:pPr lvl="2"/>
            <a:r>
              <a:rPr lang="sl-SI"/>
              <a:t>Tretja raven</a:t>
            </a:r>
          </a:p>
          <a:p>
            <a:pPr lvl="3"/>
            <a:r>
              <a:rPr lang="sl-SI"/>
              <a:t>Četrta raven</a:t>
            </a:r>
          </a:p>
          <a:p>
            <a:pPr lvl="4"/>
            <a:r>
              <a:rPr lang="sl-SI"/>
              <a:t>Peta raven</a:t>
            </a:r>
          </a:p>
        </p:txBody>
      </p:sp>
      <p:sp>
        <p:nvSpPr>
          <p:cNvPr id="4" name="Označba mesta vsebine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sl-SI"/>
              <a:t>Uredite sloge besedila matrice</a:t>
            </a:r>
          </a:p>
          <a:p>
            <a:pPr lvl="1"/>
            <a:r>
              <a:rPr lang="sl-SI"/>
              <a:t>Druga raven</a:t>
            </a:r>
          </a:p>
          <a:p>
            <a:pPr lvl="2"/>
            <a:r>
              <a:rPr lang="sl-SI"/>
              <a:t>Tretja raven</a:t>
            </a:r>
          </a:p>
          <a:p>
            <a:pPr lvl="3"/>
            <a:r>
              <a:rPr lang="sl-SI"/>
              <a:t>Četrta raven</a:t>
            </a:r>
          </a:p>
          <a:p>
            <a:pPr lvl="4"/>
            <a:r>
              <a:rPr lang="sl-SI"/>
              <a:t>Peta raven</a:t>
            </a:r>
          </a:p>
        </p:txBody>
      </p:sp>
      <p:sp>
        <p:nvSpPr>
          <p:cNvPr id="5" name="Označba mesta datum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sl-SI" smtClean="0"/>
              <a:t>2018-09-13</a:t>
            </a:fld>
            <a:endParaRPr lang="sl-SI"/>
          </a:p>
        </p:txBody>
      </p:sp>
      <p:sp>
        <p:nvSpPr>
          <p:cNvPr id="6" name="Označba mesta no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l-SI"/>
          </a:p>
        </p:txBody>
      </p:sp>
      <p:sp>
        <p:nvSpPr>
          <p:cNvPr id="7" name="Označba mesta številke diapoz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sl-SI" smtClean="0"/>
              <a:t>‹#›</a:t>
            </a:fld>
            <a:endParaRPr lang="sl-SI"/>
          </a:p>
        </p:txBody>
      </p:sp>
    </p:spTree>
    <p:extLst>
      <p:ext uri="{BB962C8B-B14F-4D97-AF65-F5344CB8AC3E}">
        <p14:creationId xmlns:p14="http://schemas.microsoft.com/office/powerpoint/2010/main" val="359236055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rimerjav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slov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sl-SI"/>
              <a:t>Uredite slog naslova matrice</a:t>
            </a:r>
          </a:p>
        </p:txBody>
      </p:sp>
      <p:sp>
        <p:nvSpPr>
          <p:cNvPr id="3" name="Označba mesta besedila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sl-SI"/>
              <a:t>Uredite sloge besedila matrice</a:t>
            </a:r>
          </a:p>
        </p:txBody>
      </p:sp>
      <p:sp>
        <p:nvSpPr>
          <p:cNvPr id="4" name="Označba mesta vsebine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sl-SI"/>
              <a:t>Uredite sloge besedila matrice</a:t>
            </a:r>
          </a:p>
          <a:p>
            <a:pPr lvl="1"/>
            <a:r>
              <a:rPr lang="sl-SI"/>
              <a:t>Druga raven</a:t>
            </a:r>
          </a:p>
          <a:p>
            <a:pPr lvl="2"/>
            <a:r>
              <a:rPr lang="sl-SI"/>
              <a:t>Tretja raven</a:t>
            </a:r>
          </a:p>
          <a:p>
            <a:pPr lvl="3"/>
            <a:r>
              <a:rPr lang="sl-SI"/>
              <a:t>Četrta raven</a:t>
            </a:r>
          </a:p>
          <a:p>
            <a:pPr lvl="4"/>
            <a:r>
              <a:rPr lang="sl-SI"/>
              <a:t>Peta raven</a:t>
            </a:r>
          </a:p>
        </p:txBody>
      </p:sp>
      <p:sp>
        <p:nvSpPr>
          <p:cNvPr id="5" name="Označba mesta besedila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sl-SI"/>
              <a:t>Uredite sloge besedila matrice</a:t>
            </a:r>
          </a:p>
        </p:txBody>
      </p:sp>
      <p:sp>
        <p:nvSpPr>
          <p:cNvPr id="6" name="Označba mesta vsebine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sl-SI"/>
              <a:t>Uredite sloge besedila matrice</a:t>
            </a:r>
          </a:p>
          <a:p>
            <a:pPr lvl="1"/>
            <a:r>
              <a:rPr lang="sl-SI"/>
              <a:t>Druga raven</a:t>
            </a:r>
          </a:p>
          <a:p>
            <a:pPr lvl="2"/>
            <a:r>
              <a:rPr lang="sl-SI"/>
              <a:t>Tretja raven</a:t>
            </a:r>
          </a:p>
          <a:p>
            <a:pPr lvl="3"/>
            <a:r>
              <a:rPr lang="sl-SI"/>
              <a:t>Četrta raven</a:t>
            </a:r>
          </a:p>
          <a:p>
            <a:pPr lvl="4"/>
            <a:r>
              <a:rPr lang="sl-SI"/>
              <a:t>Peta raven</a:t>
            </a:r>
          </a:p>
        </p:txBody>
      </p:sp>
      <p:sp>
        <p:nvSpPr>
          <p:cNvPr id="7" name="Označba mesta datum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sl-SI" smtClean="0"/>
              <a:t>2018-09-13</a:t>
            </a:fld>
            <a:endParaRPr lang="sl-SI"/>
          </a:p>
        </p:txBody>
      </p:sp>
      <p:sp>
        <p:nvSpPr>
          <p:cNvPr id="8" name="Označba mesta no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l-SI"/>
          </a:p>
        </p:txBody>
      </p:sp>
      <p:sp>
        <p:nvSpPr>
          <p:cNvPr id="9" name="Označba mesta številke diapoz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sl-SI" smtClean="0"/>
              <a:t>‹#›</a:t>
            </a:fld>
            <a:endParaRPr lang="sl-SI"/>
          </a:p>
        </p:txBody>
      </p:sp>
    </p:spTree>
    <p:extLst>
      <p:ext uri="{BB962C8B-B14F-4D97-AF65-F5344CB8AC3E}">
        <p14:creationId xmlns:p14="http://schemas.microsoft.com/office/powerpoint/2010/main" val="32776507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amo naslov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slov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l-SI"/>
              <a:t>Označba mesta datuma 2</a:t>
            </a:r>
          </a:p>
        </p:txBody>
      </p:sp>
      <p:sp>
        <p:nvSpPr>
          <p:cNvPr id="3" name="Označba mesta nog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sl-SI" smtClean="0"/>
              <a:t>2018-09-13</a:t>
            </a:fld>
            <a:endParaRPr lang="sl-SI"/>
          </a:p>
        </p:txBody>
      </p:sp>
      <p:sp>
        <p:nvSpPr>
          <p:cNvPr id="4" name="Označba mesta številke diapozitiv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l-SI"/>
          </a:p>
        </p:txBody>
      </p:sp>
      <p:sp>
        <p:nvSpPr>
          <p:cNvPr id="5" name="Plassholder for lysbilde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sl-SI" smtClean="0"/>
              <a:t>‹#›</a:t>
            </a:fld>
            <a:endParaRPr lang="sl-SI"/>
          </a:p>
        </p:txBody>
      </p:sp>
    </p:spTree>
    <p:extLst>
      <p:ext uri="{BB962C8B-B14F-4D97-AF65-F5344CB8AC3E}">
        <p14:creationId xmlns:p14="http://schemas.microsoft.com/office/powerpoint/2010/main" val="32566096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aze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značba mesta datum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sl-SI" smtClean="0"/>
              <a:t>2018-09-13</a:t>
            </a:fld>
            <a:endParaRPr lang="sl-SI"/>
          </a:p>
        </p:txBody>
      </p:sp>
      <p:sp>
        <p:nvSpPr>
          <p:cNvPr id="3" name="Označba mesta no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l-SI"/>
          </a:p>
        </p:txBody>
      </p:sp>
      <p:sp>
        <p:nvSpPr>
          <p:cNvPr id="4" name="Označba mesta številke diapoz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sl-SI" smtClean="0"/>
              <a:t>‹#›</a:t>
            </a:fld>
            <a:endParaRPr lang="sl-SI"/>
          </a:p>
        </p:txBody>
      </p:sp>
    </p:spTree>
    <p:extLst>
      <p:ext uri="{BB962C8B-B14F-4D97-AF65-F5344CB8AC3E}">
        <p14:creationId xmlns:p14="http://schemas.microsoft.com/office/powerpoint/2010/main" val="331107657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Naslov in vsebin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slov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sl-SI"/>
              <a:t>Uredite slog naslova matrice</a:t>
            </a:r>
          </a:p>
        </p:txBody>
      </p:sp>
      <p:sp>
        <p:nvSpPr>
          <p:cNvPr id="3" name="Označba mesta vsebine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sl-SI"/>
              <a:t>Uredite sloge besedila matrice</a:t>
            </a:r>
          </a:p>
          <a:p>
            <a:pPr lvl="1"/>
            <a:r>
              <a:rPr lang="sl-SI"/>
              <a:t>Druga raven</a:t>
            </a:r>
          </a:p>
          <a:p>
            <a:pPr lvl="2"/>
            <a:r>
              <a:rPr lang="sl-SI"/>
              <a:t>Tretja raven</a:t>
            </a:r>
          </a:p>
          <a:p>
            <a:pPr lvl="3"/>
            <a:r>
              <a:rPr lang="sl-SI"/>
              <a:t>Četrta raven</a:t>
            </a:r>
          </a:p>
          <a:p>
            <a:pPr lvl="4"/>
            <a:r>
              <a:rPr lang="sl-SI"/>
              <a:t>Peta raven</a:t>
            </a:r>
          </a:p>
        </p:txBody>
      </p:sp>
      <p:sp>
        <p:nvSpPr>
          <p:cNvPr id="4" name="Označba mesta besedila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sl-SI"/>
              <a:t>Uredite sloge besedila matrice</a:t>
            </a:r>
          </a:p>
        </p:txBody>
      </p:sp>
      <p:sp>
        <p:nvSpPr>
          <p:cNvPr id="5" name="Označba mesta datum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sl-SI" smtClean="0"/>
              <a:t>2018-09-13</a:t>
            </a:fld>
            <a:endParaRPr lang="sl-SI"/>
          </a:p>
        </p:txBody>
      </p:sp>
      <p:sp>
        <p:nvSpPr>
          <p:cNvPr id="6" name="Označba mesta no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l-SI"/>
          </a:p>
        </p:txBody>
      </p:sp>
      <p:sp>
        <p:nvSpPr>
          <p:cNvPr id="7" name="Označba mesta številke diapoz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sl-SI" smtClean="0"/>
              <a:t>‹#›</a:t>
            </a:fld>
            <a:endParaRPr lang="sl-SI"/>
          </a:p>
        </p:txBody>
      </p:sp>
    </p:spTree>
    <p:extLst>
      <p:ext uri="{BB962C8B-B14F-4D97-AF65-F5344CB8AC3E}">
        <p14:creationId xmlns:p14="http://schemas.microsoft.com/office/powerpoint/2010/main" val="15489655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Naslov in slik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slov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sl-SI"/>
              <a:t>Uredite slog naslova matrice</a:t>
            </a:r>
          </a:p>
        </p:txBody>
      </p:sp>
      <p:sp>
        <p:nvSpPr>
          <p:cNvPr id="3" name="Označba mesta slike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sl-SI" smtClean="0"/>
              <a:t>Kliknite za dodajanje slike</a:t>
            </a:r>
            <a:endParaRPr lang="sl-SI"/>
          </a:p>
        </p:txBody>
      </p:sp>
      <p:sp>
        <p:nvSpPr>
          <p:cNvPr id="4" name="Označba mesta besedila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sl-SI"/>
              <a:t>Uredite sloge besedila matrice</a:t>
            </a:r>
          </a:p>
        </p:txBody>
      </p:sp>
      <p:sp>
        <p:nvSpPr>
          <p:cNvPr id="5" name="Označba mesta datum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sl-SI" smtClean="0"/>
              <a:t>2018-09-13</a:t>
            </a:fld>
            <a:endParaRPr lang="sl-SI"/>
          </a:p>
        </p:txBody>
      </p:sp>
      <p:sp>
        <p:nvSpPr>
          <p:cNvPr id="6" name="Označba mesta no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l-SI"/>
          </a:p>
        </p:txBody>
      </p:sp>
      <p:sp>
        <p:nvSpPr>
          <p:cNvPr id="7" name="Označba mesta številke diapoz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sl-SI" smtClean="0"/>
              <a:t>‹#›</a:t>
            </a:fld>
            <a:endParaRPr lang="sl-SI"/>
          </a:p>
        </p:txBody>
      </p:sp>
    </p:spTree>
    <p:extLst>
      <p:ext uri="{BB962C8B-B14F-4D97-AF65-F5344CB8AC3E}">
        <p14:creationId xmlns:p14="http://schemas.microsoft.com/office/powerpoint/2010/main" val="41714538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značba mesta naslova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sl-SI"/>
              <a:t>Uredite slog naslova matrice</a:t>
            </a:r>
          </a:p>
        </p:txBody>
      </p:sp>
      <p:sp>
        <p:nvSpPr>
          <p:cNvPr id="3" name="Označba mesta besedila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sl-SI"/>
              <a:t>Uredite sloge besedila matrice</a:t>
            </a:r>
          </a:p>
          <a:p>
            <a:pPr lvl="1"/>
            <a:r>
              <a:rPr lang="sl-SI"/>
              <a:t>Druga raven</a:t>
            </a:r>
          </a:p>
          <a:p>
            <a:pPr lvl="2"/>
            <a:r>
              <a:rPr lang="sl-SI"/>
              <a:t>Tretja raven</a:t>
            </a:r>
          </a:p>
          <a:p>
            <a:pPr lvl="3"/>
            <a:r>
              <a:rPr lang="sl-SI"/>
              <a:t>Četrta raven</a:t>
            </a:r>
          </a:p>
          <a:p>
            <a:pPr lvl="4"/>
            <a:r>
              <a:rPr lang="sl-SI"/>
              <a:t>Peta raven</a:t>
            </a:r>
          </a:p>
        </p:txBody>
      </p:sp>
      <p:sp>
        <p:nvSpPr>
          <p:cNvPr id="4" name="Označba mesta datuma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560A13A-DB3F-4AD5-B6AF-BDA0278A0A39}" type="datetimeFigureOut">
              <a:rPr lang="sl-SI" smtClean="0"/>
              <a:t>2018-09-13</a:t>
            </a:fld>
            <a:endParaRPr lang="sl-SI"/>
          </a:p>
        </p:txBody>
      </p:sp>
      <p:sp>
        <p:nvSpPr>
          <p:cNvPr id="5" name="Označba mesta noge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sl-SI"/>
          </a:p>
        </p:txBody>
      </p:sp>
      <p:sp>
        <p:nvSpPr>
          <p:cNvPr id="6" name="Označba mesta številke diapozitiva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7C2F05B-BAF9-488D-83DE-20A7CCFAC190}" type="slidenum">
              <a:rPr lang="sl-SI" smtClean="0"/>
              <a:t>‹#›</a:t>
            </a:fld>
            <a:endParaRPr lang="sl-SI"/>
          </a:p>
        </p:txBody>
      </p:sp>
    </p:spTree>
    <p:extLst>
      <p:ext uri="{BB962C8B-B14F-4D97-AF65-F5344CB8AC3E}">
        <p14:creationId xmlns:p14="http://schemas.microsoft.com/office/powerpoint/2010/main" val="37072855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sl-SI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slov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sl-SI"/>
          </a:p>
        </p:txBody>
      </p:sp>
      <p:sp>
        <p:nvSpPr>
          <p:cNvPr id="3" name="Podnaslov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sl-SI"/>
          </a:p>
        </p:txBody>
      </p:sp>
    </p:spTree>
    <p:extLst>
      <p:ext uri="{BB962C8B-B14F-4D97-AF65-F5344CB8AC3E}">
        <p14:creationId xmlns:p14="http://schemas.microsoft.com/office/powerpoint/2010/main" val="319437769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</cp:coreProperties>
</file>

<file path=docProps/thumbnail.jpeg>
</file>