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578100" cy="2184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731602" cy="1925195"/>
          </a:xfrm>
          <a:prstGeom prst="roundRect">
            <a:avLst>
              <a:gd name="adj" fmla="val 7334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009565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5" name=""/>
          <p:cNvSpPr/>
          <p:nvPr/>
        </p:nvSpPr>
        <p:spPr>
          <a:xfrm>
            <a:off x="1248122" y="965200"/>
            <a:ext cx="40375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box</a:t>
            </a:r>
          </a:p>
        </p:txBody>
      </p:sp>
      <p:sp>
        <p:nvSpPr>
          <p:cNvPr id="6" name=""/>
          <p:cNvSpPr/>
          <p:nvPr/>
        </p:nvSpPr>
        <p:spPr>
          <a:xfrm>
            <a:off x="1102895" y="1446550"/>
            <a:ext cx="694211" cy="416393"/>
          </a:xfrm>
          <a:custGeom>
            <a:pathLst>
              <a:path w="694211" h="416393">
                <a:moveTo>
                  <a:pt x="0" y="208196"/>
                </a:moveTo>
                <a:cubicBezTo>
                  <a:pt x="0" y="0"/>
                  <a:pt x="694211" y="0"/>
                  <a:pt x="694211" y="208196"/>
                </a:cubicBezTo>
                <a:cubicBezTo>
                  <a:pt x="694211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225566" y="1515047"/>
            <a:ext cx="448868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oval</a:t>
            </a:r>
          </a:p>
        </p:txBody>
      </p:sp>
      <p:sp>
        <p:nvSpPr>
          <p:cNvPr id="8" name=""/>
          <p:cNvSpPr/>
          <p:nvPr/>
        </p:nvSpPr>
        <p:spPr>
          <a:xfrm>
            <a:off x="711200" y="2064895"/>
            <a:ext cx="1477602" cy="317500"/>
          </a:xfrm>
          <a:custGeom>
            <a:pathLst>
              <a:path w="1477602" h="317500">
                <a:moveTo>
                  <a:pt x="0" y="0"/>
                </a:moveTo>
                <a:lnTo>
                  <a:pt x="1477602" y="0"/>
                </a:lnTo>
                <a:lnTo>
                  <a:pt x="985068" y="317500"/>
                </a:lnTo>
                <a:lnTo>
                  <a:pt x="0" y="317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797006" y="2083945"/>
            <a:ext cx="911961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trapezoid</a:t>
            </a:r>
          </a:p>
        </p:txBody>
      </p:sp>
      <p:sp>
        <p:nvSpPr>
          <p:cNvPr id="10" name=""/>
          <p:cNvSpPr/>
          <p:nvPr/>
        </p:nvSpPr>
        <p:spPr>
          <a:xfrm>
            <a:off x="2430102" y="1222947"/>
            <a:ext cx="605663" cy="330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a strange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shape</a:t>
            </a:r>
          </a:p>
        </p:txBody>
      </p:sp>
      <p:cxnSp>
        <p:nvCxnSpPr>
          <p:cNvPr id="11" name=""/>
          <p:cNvCxnSpPr/>
          <p:nvPr/>
        </p:nvCxnSpPr>
        <p:spPr>
          <a:xfrm flipH="1">
            <a:off x="1693737" y="1500708"/>
            <a:ext cx="866222" cy="56418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